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61" r:id="rId6"/>
    <p:sldId id="259" r:id="rId7"/>
    <p:sldId id="268" r:id="rId8"/>
    <p:sldId id="265" r:id="rId9"/>
    <p:sldId id="267" r:id="rId10"/>
    <p:sldId id="266"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20" d="100"/>
          <a:sy n="120" d="100"/>
        </p:scale>
        <p:origin x="2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lisabur@telus.net"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ACD38-E798-4E12-A899-FEBC49AF2FFE}"/>
              </a:ext>
            </a:extLst>
          </p:cNvPr>
          <p:cNvSpPr>
            <a:spLocks noGrp="1"/>
          </p:cNvSpPr>
          <p:nvPr>
            <p:ph type="ctrTitle"/>
          </p:nvPr>
        </p:nvSpPr>
        <p:spPr/>
        <p:txBody>
          <a:bodyPr/>
          <a:lstStyle/>
          <a:p>
            <a:r>
              <a:rPr lang="en-CA" dirty="0"/>
              <a:t>RAMP Website</a:t>
            </a:r>
          </a:p>
        </p:txBody>
      </p:sp>
      <p:sp>
        <p:nvSpPr>
          <p:cNvPr id="3" name="Subtitle 2">
            <a:extLst>
              <a:ext uri="{FF2B5EF4-FFF2-40B4-BE49-F238E27FC236}">
                <a16:creationId xmlns:a16="http://schemas.microsoft.com/office/drawing/2014/main" id="{3CFB95D4-27D9-4184-B30E-B38FB4B95AB2}"/>
              </a:ext>
            </a:extLst>
          </p:cNvPr>
          <p:cNvSpPr>
            <a:spLocks noGrp="1"/>
          </p:cNvSpPr>
          <p:nvPr>
            <p:ph type="subTitle" idx="1"/>
          </p:nvPr>
        </p:nvSpPr>
        <p:spPr/>
        <p:txBody>
          <a:bodyPr/>
          <a:lstStyle/>
          <a:p>
            <a:r>
              <a:rPr lang="en-CA" dirty="0"/>
              <a:t>Commissioner &amp; Manager Guide</a:t>
            </a:r>
          </a:p>
        </p:txBody>
      </p:sp>
    </p:spTree>
    <p:extLst>
      <p:ext uri="{BB962C8B-B14F-4D97-AF65-F5344CB8AC3E}">
        <p14:creationId xmlns:p14="http://schemas.microsoft.com/office/powerpoint/2010/main" val="1449282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BE63-E608-4F6C-A4C8-622F9B33491B}"/>
              </a:ext>
            </a:extLst>
          </p:cNvPr>
          <p:cNvSpPr>
            <a:spLocks noGrp="1"/>
          </p:cNvSpPr>
          <p:nvPr>
            <p:ph type="title"/>
          </p:nvPr>
        </p:nvSpPr>
        <p:spPr/>
        <p:txBody>
          <a:bodyPr/>
          <a:lstStyle/>
          <a:p>
            <a:r>
              <a:rPr lang="en-CA" dirty="0"/>
              <a:t>Uploading </a:t>
            </a:r>
            <a:r>
              <a:rPr lang="en-CA" dirty="0" err="1"/>
              <a:t>Gamesheets</a:t>
            </a:r>
            <a:endParaRPr lang="en-CA" dirty="0"/>
          </a:p>
        </p:txBody>
      </p:sp>
      <p:sp>
        <p:nvSpPr>
          <p:cNvPr id="3" name="Content Placeholder 2">
            <a:extLst>
              <a:ext uri="{FF2B5EF4-FFF2-40B4-BE49-F238E27FC236}">
                <a16:creationId xmlns:a16="http://schemas.microsoft.com/office/drawing/2014/main" id="{BF0F17AD-3B2D-4584-BD81-7A204BE367DB}"/>
              </a:ext>
            </a:extLst>
          </p:cNvPr>
          <p:cNvSpPr>
            <a:spLocks noGrp="1"/>
          </p:cNvSpPr>
          <p:nvPr>
            <p:ph idx="1"/>
          </p:nvPr>
        </p:nvSpPr>
        <p:spPr>
          <a:xfrm>
            <a:off x="677334" y="2065174"/>
            <a:ext cx="8596668" cy="1759404"/>
          </a:xfrm>
        </p:spPr>
        <p:txBody>
          <a:bodyPr>
            <a:normAutofit/>
          </a:bodyPr>
          <a:lstStyle/>
          <a:p>
            <a:r>
              <a:rPr lang="en-CA" dirty="0"/>
              <a:t>Click on “Submit” once all your information is entered.</a:t>
            </a:r>
          </a:p>
          <a:p>
            <a:r>
              <a:rPr lang="en-CA" dirty="0"/>
              <a:t>Don’t click on the “Verified” button. After your commissioner receives your scoresheet, they will review and click “Verified” to show that they have reviewed your entries.</a:t>
            </a:r>
          </a:p>
          <a:p>
            <a:endParaRPr lang="en-CA" dirty="0"/>
          </a:p>
          <a:p>
            <a:endParaRPr lang="en-CA" dirty="0"/>
          </a:p>
        </p:txBody>
      </p:sp>
    </p:spTree>
    <p:extLst>
      <p:ext uri="{BB962C8B-B14F-4D97-AF65-F5344CB8AC3E}">
        <p14:creationId xmlns:p14="http://schemas.microsoft.com/office/powerpoint/2010/main" val="2662286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7B99D-6B89-412F-808A-55C5E0C46F32}"/>
              </a:ext>
            </a:extLst>
          </p:cNvPr>
          <p:cNvSpPr>
            <a:spLocks noGrp="1"/>
          </p:cNvSpPr>
          <p:nvPr>
            <p:ph type="title"/>
          </p:nvPr>
        </p:nvSpPr>
        <p:spPr/>
        <p:txBody>
          <a:bodyPr/>
          <a:lstStyle/>
          <a:p>
            <a:r>
              <a:rPr lang="en-CA" dirty="0"/>
              <a:t>Questions?</a:t>
            </a:r>
          </a:p>
        </p:txBody>
      </p:sp>
      <p:sp>
        <p:nvSpPr>
          <p:cNvPr id="3" name="Text Placeholder 2">
            <a:extLst>
              <a:ext uri="{FF2B5EF4-FFF2-40B4-BE49-F238E27FC236}">
                <a16:creationId xmlns:a16="http://schemas.microsoft.com/office/drawing/2014/main" id="{7D11736D-ABC2-4FC6-A682-AFFD4AFC5F22}"/>
              </a:ext>
            </a:extLst>
          </p:cNvPr>
          <p:cNvSpPr>
            <a:spLocks noGrp="1"/>
          </p:cNvSpPr>
          <p:nvPr>
            <p:ph type="body" idx="1"/>
          </p:nvPr>
        </p:nvSpPr>
        <p:spPr/>
        <p:txBody>
          <a:bodyPr/>
          <a:lstStyle/>
          <a:p>
            <a:r>
              <a:rPr lang="en-CA" dirty="0"/>
              <a:t>Call Lisa at 780-296-6617 or send an email to </a:t>
            </a:r>
            <a:r>
              <a:rPr lang="en-CA" dirty="0">
                <a:hlinkClick r:id="rId2"/>
              </a:rPr>
              <a:t>lisabur@telus.net</a:t>
            </a:r>
            <a:r>
              <a:rPr lang="en-CA" dirty="0"/>
              <a:t> if you require any further assistance.</a:t>
            </a:r>
          </a:p>
        </p:txBody>
      </p:sp>
    </p:spTree>
    <p:extLst>
      <p:ext uri="{BB962C8B-B14F-4D97-AF65-F5344CB8AC3E}">
        <p14:creationId xmlns:p14="http://schemas.microsoft.com/office/powerpoint/2010/main" val="3667726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8BACD-B36F-43E7-800D-2F75DA60BDA3}"/>
              </a:ext>
            </a:extLst>
          </p:cNvPr>
          <p:cNvSpPr>
            <a:spLocks noGrp="1"/>
          </p:cNvSpPr>
          <p:nvPr>
            <p:ph type="title"/>
          </p:nvPr>
        </p:nvSpPr>
        <p:spPr/>
        <p:txBody>
          <a:bodyPr/>
          <a:lstStyle/>
          <a:p>
            <a:r>
              <a:rPr lang="en-CA" dirty="0"/>
              <a:t>Login</a:t>
            </a:r>
          </a:p>
        </p:txBody>
      </p:sp>
      <p:pic>
        <p:nvPicPr>
          <p:cNvPr id="4" name="Content Placeholder 3">
            <a:extLst>
              <a:ext uri="{FF2B5EF4-FFF2-40B4-BE49-F238E27FC236}">
                <a16:creationId xmlns:a16="http://schemas.microsoft.com/office/drawing/2014/main" id="{9AA0985E-7406-4627-939D-9A41D64ECCD4}"/>
              </a:ext>
            </a:extLst>
          </p:cNvPr>
          <p:cNvPicPr>
            <a:picLocks noGrp="1" noChangeAspect="1"/>
          </p:cNvPicPr>
          <p:nvPr>
            <p:ph idx="1"/>
          </p:nvPr>
        </p:nvPicPr>
        <p:blipFill>
          <a:blip r:embed="rId2"/>
          <a:stretch>
            <a:fillRect/>
          </a:stretch>
        </p:blipFill>
        <p:spPr>
          <a:xfrm>
            <a:off x="1554292" y="1494050"/>
            <a:ext cx="8280446" cy="4777657"/>
          </a:xfrm>
          <a:prstGeom prst="rect">
            <a:avLst/>
          </a:prstGeom>
        </p:spPr>
      </p:pic>
      <p:sp>
        <p:nvSpPr>
          <p:cNvPr id="5" name="Arrow: Right 4">
            <a:extLst>
              <a:ext uri="{FF2B5EF4-FFF2-40B4-BE49-F238E27FC236}">
                <a16:creationId xmlns:a16="http://schemas.microsoft.com/office/drawing/2014/main" id="{07EB6D5E-7D34-493C-93D1-A02F2914298F}"/>
              </a:ext>
            </a:extLst>
          </p:cNvPr>
          <p:cNvSpPr/>
          <p:nvPr/>
        </p:nvSpPr>
        <p:spPr>
          <a:xfrm>
            <a:off x="795668" y="1445768"/>
            <a:ext cx="978408" cy="484632"/>
          </a:xfrm>
          <a:prstGeom prst="rightArrow">
            <a:avLst/>
          </a:prstGeom>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a:extLst>
              <a:ext uri="{FF2B5EF4-FFF2-40B4-BE49-F238E27FC236}">
                <a16:creationId xmlns:a16="http://schemas.microsoft.com/office/drawing/2014/main" id="{56F1ABED-2477-46FC-84D5-5DECCE298C46}"/>
              </a:ext>
            </a:extLst>
          </p:cNvPr>
          <p:cNvSpPr txBox="1"/>
          <p:nvPr/>
        </p:nvSpPr>
        <p:spPr>
          <a:xfrm>
            <a:off x="676936" y="1930400"/>
            <a:ext cx="877356" cy="1200329"/>
          </a:xfrm>
          <a:prstGeom prst="rect">
            <a:avLst/>
          </a:prstGeom>
          <a:noFill/>
        </p:spPr>
        <p:txBody>
          <a:bodyPr wrap="square" rtlCol="0">
            <a:spAutoFit/>
          </a:bodyPr>
          <a:lstStyle/>
          <a:p>
            <a:r>
              <a:rPr lang="en-CA" dirty="0">
                <a:solidFill>
                  <a:schemeClr val="tx1">
                    <a:lumMod val="75000"/>
                    <a:lumOff val="25000"/>
                  </a:schemeClr>
                </a:solidFill>
              </a:rPr>
              <a:t>Click on ADMIN LOGIN</a:t>
            </a:r>
          </a:p>
        </p:txBody>
      </p:sp>
    </p:spTree>
    <p:extLst>
      <p:ext uri="{BB962C8B-B14F-4D97-AF65-F5344CB8AC3E}">
        <p14:creationId xmlns:p14="http://schemas.microsoft.com/office/powerpoint/2010/main" val="909933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grpSp>
        <p:nvGrpSpPr>
          <p:cNvPr id="16" name="Group 15">
            <a:extLst>
              <a:ext uri="{FF2B5EF4-FFF2-40B4-BE49-F238E27FC236}">
                <a16:creationId xmlns:a16="http://schemas.microsoft.com/office/drawing/2014/main" id="{10BE40E3-5550-4CDD-B4FD-387C33EBF15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7" name="Straight Connector 16">
              <a:extLst>
                <a:ext uri="{FF2B5EF4-FFF2-40B4-BE49-F238E27FC236}">
                  <a16:creationId xmlns:a16="http://schemas.microsoft.com/office/drawing/2014/main" id="{71A6B738-E50C-4653-B343-B9D6A5EA277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498768D6-B28C-40A3-B381-39306F5816D5}"/>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9" name="Rectangle 23">
              <a:extLst>
                <a:ext uri="{FF2B5EF4-FFF2-40B4-BE49-F238E27FC236}">
                  <a16:creationId xmlns:a16="http://schemas.microsoft.com/office/drawing/2014/main" id="{B27C15B9-7795-4321-AB30-DF1DEF65C19E}"/>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578EC957-1F3F-4C00-B023-C8725C2171CB}"/>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3D642632-BBD5-46D6-A91D-9B2BF68219B7}"/>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F9D518D-AFF5-4DE2-AEE2-0EC15479A9AF}"/>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8">
              <a:extLst>
                <a:ext uri="{FF2B5EF4-FFF2-40B4-BE49-F238E27FC236}">
                  <a16:creationId xmlns:a16="http://schemas.microsoft.com/office/drawing/2014/main" id="{14EF979B-B00D-460C-BD56-7EEAFB7E0F98}"/>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9">
              <a:extLst>
                <a:ext uri="{FF2B5EF4-FFF2-40B4-BE49-F238E27FC236}">
                  <a16:creationId xmlns:a16="http://schemas.microsoft.com/office/drawing/2014/main" id="{3E40F9A1-6B82-400F-9397-26D1D36F1F04}"/>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2EF7DDF1-FF86-4CA4-B08B-8939557EBDB3}"/>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6D7C1F89-72B2-4FDC-B9E2-04F52D5C504C}"/>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9" name="Picture Placeholder 8">
            <a:extLst>
              <a:ext uri="{FF2B5EF4-FFF2-40B4-BE49-F238E27FC236}">
                <a16:creationId xmlns:a16="http://schemas.microsoft.com/office/drawing/2014/main" id="{295B1831-4B9D-4E5D-A304-16B3F8CE7C98}"/>
              </a:ext>
            </a:extLst>
          </p:cNvPr>
          <p:cNvPicPr>
            <a:picLocks noGrp="1" noChangeAspect="1"/>
          </p:cNvPicPr>
          <p:nvPr>
            <p:ph type="pic" idx="1"/>
          </p:nvPr>
        </p:nvPicPr>
        <p:blipFill rotWithShape="1">
          <a:blip r:embed="rId2"/>
          <a:srcRect r="3" b="78"/>
          <a:stretch/>
        </p:blipFill>
        <p:spPr>
          <a:xfrm>
            <a:off x="4857451" y="2159331"/>
            <a:ext cx="4415050" cy="3882362"/>
          </a:xfrm>
          <a:prstGeom prst="rect">
            <a:avLst/>
          </a:prstGeom>
        </p:spPr>
      </p:pic>
      <p:sp>
        <p:nvSpPr>
          <p:cNvPr id="2" name="Title 1">
            <a:extLst>
              <a:ext uri="{FF2B5EF4-FFF2-40B4-BE49-F238E27FC236}">
                <a16:creationId xmlns:a16="http://schemas.microsoft.com/office/drawing/2014/main" id="{75070480-21F5-4057-B3B8-3D95C032153A}"/>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sz="3600" dirty="0"/>
              <a:t>Login</a:t>
            </a:r>
          </a:p>
        </p:txBody>
      </p:sp>
      <p:sp>
        <p:nvSpPr>
          <p:cNvPr id="4" name="Text Placeholder 3">
            <a:extLst>
              <a:ext uri="{FF2B5EF4-FFF2-40B4-BE49-F238E27FC236}">
                <a16:creationId xmlns:a16="http://schemas.microsoft.com/office/drawing/2014/main" id="{803C59E4-16E0-4DF4-A2F5-6C70DF312982}"/>
              </a:ext>
            </a:extLst>
          </p:cNvPr>
          <p:cNvSpPr>
            <a:spLocks noGrp="1"/>
          </p:cNvSpPr>
          <p:nvPr>
            <p:ph type="body" sz="half" idx="2"/>
          </p:nvPr>
        </p:nvSpPr>
        <p:spPr>
          <a:xfrm>
            <a:off x="677334" y="2160589"/>
            <a:ext cx="3957349" cy="887411"/>
          </a:xfrm>
        </p:spPr>
        <p:txBody>
          <a:bodyPr vert="horz" lIns="91440" tIns="45720" rIns="91440" bIns="45720" rtlCol="0">
            <a:normAutofit/>
          </a:bodyPr>
          <a:lstStyle/>
          <a:p>
            <a:pPr>
              <a:buFont typeface="Wingdings 3" charset="2"/>
              <a:buChar char=""/>
            </a:pPr>
            <a:r>
              <a:rPr lang="en-US" dirty="0"/>
              <a:t>Enter the Username and Password that was provided. Then click on the blue </a:t>
            </a:r>
            <a:r>
              <a:rPr lang="en-US" b="1" dirty="0">
                <a:solidFill>
                  <a:srgbClr val="00B0F0"/>
                </a:solidFill>
              </a:rPr>
              <a:t>Login</a:t>
            </a:r>
            <a:r>
              <a:rPr lang="en-US" dirty="0"/>
              <a:t> button</a:t>
            </a:r>
          </a:p>
        </p:txBody>
      </p:sp>
    </p:spTree>
    <p:extLst>
      <p:ext uri="{BB962C8B-B14F-4D97-AF65-F5344CB8AC3E}">
        <p14:creationId xmlns:p14="http://schemas.microsoft.com/office/powerpoint/2010/main" val="1424947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B8FB3-70F4-4387-A631-AF03B45805BD}"/>
              </a:ext>
            </a:extLst>
          </p:cNvPr>
          <p:cNvSpPr>
            <a:spLocks noGrp="1"/>
          </p:cNvSpPr>
          <p:nvPr>
            <p:ph type="title"/>
          </p:nvPr>
        </p:nvSpPr>
        <p:spPr>
          <a:xfrm>
            <a:off x="677334" y="406944"/>
            <a:ext cx="8596667" cy="566738"/>
          </a:xfrm>
        </p:spPr>
        <p:txBody>
          <a:bodyPr/>
          <a:lstStyle/>
          <a:p>
            <a:r>
              <a:rPr lang="en-CA" dirty="0"/>
              <a:t>Navigating the Dashboard – Entering Rosters</a:t>
            </a:r>
          </a:p>
        </p:txBody>
      </p:sp>
      <p:sp>
        <p:nvSpPr>
          <p:cNvPr id="4" name="Text Placeholder 3">
            <a:extLst>
              <a:ext uri="{FF2B5EF4-FFF2-40B4-BE49-F238E27FC236}">
                <a16:creationId xmlns:a16="http://schemas.microsoft.com/office/drawing/2014/main" id="{8EEC9377-6716-4DF8-A13C-5F7BF3BE9E12}"/>
              </a:ext>
            </a:extLst>
          </p:cNvPr>
          <p:cNvSpPr>
            <a:spLocks noGrp="1"/>
          </p:cNvSpPr>
          <p:nvPr>
            <p:ph type="body" sz="half" idx="2"/>
          </p:nvPr>
        </p:nvSpPr>
        <p:spPr>
          <a:xfrm>
            <a:off x="513743" y="1135590"/>
            <a:ext cx="8596667" cy="2149568"/>
          </a:xfrm>
        </p:spPr>
        <p:txBody>
          <a:bodyPr>
            <a:normAutofit/>
          </a:bodyPr>
          <a:lstStyle/>
          <a:p>
            <a:r>
              <a:rPr lang="en-CA" sz="1400" dirty="0"/>
              <a:t>Start by clicking on the “Teams” button. Select “Players” from the dropdown. This will open a new window. Click on either “Add Player” or “Add Multiple Players” to enter your teams roster.  Choose your Division and Team from the drop downs. In the first column enter the Jersey Number of the player, in the next column enter their first name and in the third column enter the last name of the player. Continue until all your players are entered. When you are done, scroll to the bottom of the page and click on “Submit”. </a:t>
            </a:r>
          </a:p>
          <a:p>
            <a:endParaRPr lang="en-CA" sz="1400" dirty="0"/>
          </a:p>
        </p:txBody>
      </p:sp>
      <p:pic>
        <p:nvPicPr>
          <p:cNvPr id="7" name="Picture 6">
            <a:extLst>
              <a:ext uri="{FF2B5EF4-FFF2-40B4-BE49-F238E27FC236}">
                <a16:creationId xmlns:a16="http://schemas.microsoft.com/office/drawing/2014/main" id="{7270361A-E37B-4244-A1F0-3FC6BCE90F89}"/>
              </a:ext>
            </a:extLst>
          </p:cNvPr>
          <p:cNvPicPr>
            <a:picLocks noChangeAspect="1"/>
          </p:cNvPicPr>
          <p:nvPr/>
        </p:nvPicPr>
        <p:blipFill>
          <a:blip r:embed="rId2"/>
          <a:stretch>
            <a:fillRect/>
          </a:stretch>
        </p:blipFill>
        <p:spPr>
          <a:xfrm>
            <a:off x="513743" y="2868464"/>
            <a:ext cx="8923847" cy="1726083"/>
          </a:xfrm>
          <a:prstGeom prst="rect">
            <a:avLst/>
          </a:prstGeom>
        </p:spPr>
      </p:pic>
    </p:spTree>
    <p:extLst>
      <p:ext uri="{BB962C8B-B14F-4D97-AF65-F5344CB8AC3E}">
        <p14:creationId xmlns:p14="http://schemas.microsoft.com/office/powerpoint/2010/main" val="995654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B8FB3-70F4-4387-A631-AF03B45805BD}"/>
              </a:ext>
            </a:extLst>
          </p:cNvPr>
          <p:cNvSpPr>
            <a:spLocks noGrp="1"/>
          </p:cNvSpPr>
          <p:nvPr>
            <p:ph type="title"/>
          </p:nvPr>
        </p:nvSpPr>
        <p:spPr>
          <a:xfrm>
            <a:off x="914356" y="860612"/>
            <a:ext cx="8596667" cy="566738"/>
          </a:xfrm>
        </p:spPr>
        <p:txBody>
          <a:bodyPr/>
          <a:lstStyle/>
          <a:p>
            <a:r>
              <a:rPr lang="en-CA" dirty="0"/>
              <a:t>Entering Staff Members</a:t>
            </a:r>
          </a:p>
        </p:txBody>
      </p:sp>
      <p:sp>
        <p:nvSpPr>
          <p:cNvPr id="4" name="Text Placeholder 3">
            <a:extLst>
              <a:ext uri="{FF2B5EF4-FFF2-40B4-BE49-F238E27FC236}">
                <a16:creationId xmlns:a16="http://schemas.microsoft.com/office/drawing/2014/main" id="{8EEC9377-6716-4DF8-A13C-5F7BF3BE9E12}"/>
              </a:ext>
            </a:extLst>
          </p:cNvPr>
          <p:cNvSpPr>
            <a:spLocks noGrp="1"/>
          </p:cNvSpPr>
          <p:nvPr>
            <p:ph type="body" sz="half" idx="2"/>
          </p:nvPr>
        </p:nvSpPr>
        <p:spPr>
          <a:xfrm>
            <a:off x="871780" y="1726716"/>
            <a:ext cx="8639243" cy="757866"/>
          </a:xfrm>
        </p:spPr>
        <p:txBody>
          <a:bodyPr>
            <a:normAutofit/>
          </a:bodyPr>
          <a:lstStyle/>
          <a:p>
            <a:r>
              <a:rPr lang="en-CA" sz="1400" dirty="0"/>
              <a:t>Once you have entered your Players, you can continue under Teams and add your Team Staff, if you want to utilize this option. Don’t forget to scroll down to the bottom and click submit when you are done.</a:t>
            </a:r>
          </a:p>
          <a:p>
            <a:endParaRPr lang="en-CA" sz="1400" dirty="0"/>
          </a:p>
        </p:txBody>
      </p:sp>
      <p:pic>
        <p:nvPicPr>
          <p:cNvPr id="5" name="Picture 4">
            <a:extLst>
              <a:ext uri="{FF2B5EF4-FFF2-40B4-BE49-F238E27FC236}">
                <a16:creationId xmlns:a16="http://schemas.microsoft.com/office/drawing/2014/main" id="{AF776DDF-8FFE-4140-A3A8-37B3FF17BCA8}"/>
              </a:ext>
            </a:extLst>
          </p:cNvPr>
          <p:cNvPicPr>
            <a:picLocks noChangeAspect="1"/>
          </p:cNvPicPr>
          <p:nvPr/>
        </p:nvPicPr>
        <p:blipFill>
          <a:blip r:embed="rId2"/>
          <a:stretch>
            <a:fillRect/>
          </a:stretch>
        </p:blipFill>
        <p:spPr>
          <a:xfrm>
            <a:off x="233439" y="2655403"/>
            <a:ext cx="9483215" cy="2266276"/>
          </a:xfrm>
          <a:prstGeom prst="rect">
            <a:avLst/>
          </a:prstGeom>
        </p:spPr>
      </p:pic>
    </p:spTree>
    <p:extLst>
      <p:ext uri="{BB962C8B-B14F-4D97-AF65-F5344CB8AC3E}">
        <p14:creationId xmlns:p14="http://schemas.microsoft.com/office/powerpoint/2010/main" val="1965173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986DD-439A-451D-996C-17C515984CD7}"/>
              </a:ext>
            </a:extLst>
          </p:cNvPr>
          <p:cNvSpPr>
            <a:spLocks noGrp="1"/>
          </p:cNvSpPr>
          <p:nvPr>
            <p:ph type="title"/>
          </p:nvPr>
        </p:nvSpPr>
        <p:spPr>
          <a:xfrm>
            <a:off x="677334" y="649288"/>
            <a:ext cx="3854528" cy="614736"/>
          </a:xfrm>
        </p:spPr>
        <p:txBody>
          <a:bodyPr>
            <a:normAutofit fontScale="90000"/>
          </a:bodyPr>
          <a:lstStyle/>
          <a:p>
            <a:r>
              <a:rPr lang="en-CA" dirty="0"/>
              <a:t>Navigating the Dashboard – Entering Scores</a:t>
            </a:r>
          </a:p>
        </p:txBody>
      </p:sp>
      <p:sp>
        <p:nvSpPr>
          <p:cNvPr id="4" name="Text Placeholder 3">
            <a:extLst>
              <a:ext uri="{FF2B5EF4-FFF2-40B4-BE49-F238E27FC236}">
                <a16:creationId xmlns:a16="http://schemas.microsoft.com/office/drawing/2014/main" id="{1E2DB0CA-67C1-4E52-ABDA-29137E62E085}"/>
              </a:ext>
            </a:extLst>
          </p:cNvPr>
          <p:cNvSpPr>
            <a:spLocks noGrp="1"/>
          </p:cNvSpPr>
          <p:nvPr>
            <p:ph type="body" sz="half" idx="2"/>
          </p:nvPr>
        </p:nvSpPr>
        <p:spPr>
          <a:xfrm>
            <a:off x="677334" y="1357270"/>
            <a:ext cx="6367342" cy="4674075"/>
          </a:xfrm>
        </p:spPr>
        <p:txBody>
          <a:bodyPr>
            <a:normAutofit/>
          </a:bodyPr>
          <a:lstStyle/>
          <a:p>
            <a:r>
              <a:rPr lang="en-CA" dirty="0"/>
              <a:t>To locate the game you want to update, click on “League Games” from the left menu. Select “League Games” again and the main window will open to the following:</a:t>
            </a:r>
          </a:p>
          <a:p>
            <a:endParaRPr lang="en-CA" dirty="0"/>
          </a:p>
          <a:p>
            <a:endParaRPr lang="en-CA" dirty="0"/>
          </a:p>
          <a:p>
            <a:endParaRPr lang="en-CA" dirty="0"/>
          </a:p>
          <a:p>
            <a:endParaRPr lang="en-CA" dirty="0"/>
          </a:p>
          <a:p>
            <a:endParaRPr lang="en-CA" dirty="0"/>
          </a:p>
          <a:p>
            <a:endParaRPr lang="en-CA" dirty="0"/>
          </a:p>
          <a:p>
            <a:endParaRPr lang="en-CA" dirty="0"/>
          </a:p>
          <a:p>
            <a:r>
              <a:rPr lang="en-CA" dirty="0"/>
              <a:t>Select your Division and Team from the drop down boxes and click on </a:t>
            </a:r>
          </a:p>
          <a:p>
            <a:endParaRPr lang="en-CA" dirty="0"/>
          </a:p>
          <a:p>
            <a:endParaRPr lang="en-CA" dirty="0"/>
          </a:p>
          <a:p>
            <a:endParaRPr lang="en-CA" dirty="0"/>
          </a:p>
          <a:p>
            <a:endParaRPr lang="en-CA" dirty="0"/>
          </a:p>
        </p:txBody>
      </p:sp>
      <p:pic>
        <p:nvPicPr>
          <p:cNvPr id="8" name="Picture 7">
            <a:extLst>
              <a:ext uri="{FF2B5EF4-FFF2-40B4-BE49-F238E27FC236}">
                <a16:creationId xmlns:a16="http://schemas.microsoft.com/office/drawing/2014/main" id="{871DC64E-020B-41AE-A90D-BDB13CFCB309}"/>
              </a:ext>
            </a:extLst>
          </p:cNvPr>
          <p:cNvPicPr>
            <a:picLocks noChangeAspect="1"/>
          </p:cNvPicPr>
          <p:nvPr/>
        </p:nvPicPr>
        <p:blipFill>
          <a:blip r:embed="rId2"/>
          <a:stretch>
            <a:fillRect/>
          </a:stretch>
        </p:blipFill>
        <p:spPr>
          <a:xfrm>
            <a:off x="788651" y="2320574"/>
            <a:ext cx="5917009" cy="1754309"/>
          </a:xfrm>
          <a:prstGeom prst="rect">
            <a:avLst/>
          </a:prstGeom>
        </p:spPr>
      </p:pic>
      <p:pic>
        <p:nvPicPr>
          <p:cNvPr id="9" name="Picture 8">
            <a:extLst>
              <a:ext uri="{FF2B5EF4-FFF2-40B4-BE49-F238E27FC236}">
                <a16:creationId xmlns:a16="http://schemas.microsoft.com/office/drawing/2014/main" id="{CC82C559-3A02-4386-A573-E29B08953019}"/>
              </a:ext>
            </a:extLst>
          </p:cNvPr>
          <p:cNvPicPr>
            <a:picLocks noChangeAspect="1"/>
          </p:cNvPicPr>
          <p:nvPr/>
        </p:nvPicPr>
        <p:blipFill>
          <a:blip r:embed="rId3"/>
          <a:stretch>
            <a:fillRect/>
          </a:stretch>
        </p:blipFill>
        <p:spPr>
          <a:xfrm>
            <a:off x="3023937" y="4950722"/>
            <a:ext cx="493520" cy="360348"/>
          </a:xfrm>
          <a:prstGeom prst="rect">
            <a:avLst/>
          </a:prstGeom>
        </p:spPr>
      </p:pic>
      <p:pic>
        <p:nvPicPr>
          <p:cNvPr id="10" name="Picture 9">
            <a:extLst>
              <a:ext uri="{FF2B5EF4-FFF2-40B4-BE49-F238E27FC236}">
                <a16:creationId xmlns:a16="http://schemas.microsoft.com/office/drawing/2014/main" id="{59827223-4BC6-44CA-98D3-9B92AC70D3EB}"/>
              </a:ext>
            </a:extLst>
          </p:cNvPr>
          <p:cNvPicPr>
            <a:picLocks noChangeAspect="1"/>
          </p:cNvPicPr>
          <p:nvPr/>
        </p:nvPicPr>
        <p:blipFill>
          <a:blip r:embed="rId4"/>
          <a:stretch>
            <a:fillRect/>
          </a:stretch>
        </p:blipFill>
        <p:spPr>
          <a:xfrm>
            <a:off x="7044676" y="453320"/>
            <a:ext cx="3009900" cy="4857750"/>
          </a:xfrm>
          <a:prstGeom prst="rect">
            <a:avLst/>
          </a:prstGeom>
        </p:spPr>
      </p:pic>
    </p:spTree>
    <p:extLst>
      <p:ext uri="{BB962C8B-B14F-4D97-AF65-F5344CB8AC3E}">
        <p14:creationId xmlns:p14="http://schemas.microsoft.com/office/powerpoint/2010/main" val="3617863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986DD-439A-451D-996C-17C515984CD7}"/>
              </a:ext>
            </a:extLst>
          </p:cNvPr>
          <p:cNvSpPr>
            <a:spLocks noGrp="1"/>
          </p:cNvSpPr>
          <p:nvPr>
            <p:ph type="title"/>
          </p:nvPr>
        </p:nvSpPr>
        <p:spPr>
          <a:xfrm>
            <a:off x="677334" y="649288"/>
            <a:ext cx="3854528" cy="614736"/>
          </a:xfrm>
        </p:spPr>
        <p:txBody>
          <a:bodyPr>
            <a:normAutofit fontScale="90000"/>
          </a:bodyPr>
          <a:lstStyle/>
          <a:p>
            <a:r>
              <a:rPr lang="en-CA" dirty="0"/>
              <a:t>Navigating the Dashboard – Entering Scores</a:t>
            </a:r>
          </a:p>
        </p:txBody>
      </p:sp>
      <p:sp>
        <p:nvSpPr>
          <p:cNvPr id="4" name="Text Placeholder 3">
            <a:extLst>
              <a:ext uri="{FF2B5EF4-FFF2-40B4-BE49-F238E27FC236}">
                <a16:creationId xmlns:a16="http://schemas.microsoft.com/office/drawing/2014/main" id="{1E2DB0CA-67C1-4E52-ABDA-29137E62E085}"/>
              </a:ext>
            </a:extLst>
          </p:cNvPr>
          <p:cNvSpPr>
            <a:spLocks noGrp="1"/>
          </p:cNvSpPr>
          <p:nvPr>
            <p:ph type="body" sz="half" idx="2"/>
          </p:nvPr>
        </p:nvSpPr>
        <p:spPr>
          <a:xfrm>
            <a:off x="677334" y="1357270"/>
            <a:ext cx="3854528" cy="3712013"/>
          </a:xfrm>
        </p:spPr>
        <p:txBody>
          <a:bodyPr>
            <a:normAutofit/>
          </a:bodyPr>
          <a:lstStyle/>
          <a:p>
            <a:r>
              <a:rPr lang="en-CA" dirty="0"/>
              <a:t>Locate your game number</a:t>
            </a:r>
          </a:p>
          <a:p>
            <a:endParaRPr lang="en-CA" dirty="0"/>
          </a:p>
          <a:p>
            <a:endParaRPr lang="en-CA" dirty="0"/>
          </a:p>
          <a:p>
            <a:r>
              <a:rPr lang="en-CA" dirty="0"/>
              <a:t>Click on the green button beside the game you want to enter the score for.</a:t>
            </a:r>
          </a:p>
          <a:p>
            <a:r>
              <a:rPr lang="en-CA" dirty="0"/>
              <a:t>A new window will open. Make sure you have the correct game number.</a:t>
            </a:r>
          </a:p>
          <a:p>
            <a:r>
              <a:rPr lang="en-CA" dirty="0"/>
              <a:t>Two fields will have appeared with your team as the Home Score and your opponent as the Visitor Score. Enter the score from the </a:t>
            </a:r>
            <a:r>
              <a:rPr lang="en-CA" dirty="0" err="1"/>
              <a:t>gamesheet</a:t>
            </a:r>
            <a:r>
              <a:rPr lang="en-CA" dirty="0"/>
              <a:t>. </a:t>
            </a:r>
          </a:p>
          <a:p>
            <a:r>
              <a:rPr lang="en-CA" dirty="0"/>
              <a:t>Click in “Game is Finished” box.</a:t>
            </a:r>
          </a:p>
          <a:p>
            <a:endParaRPr lang="en-CA" dirty="0"/>
          </a:p>
        </p:txBody>
      </p:sp>
      <p:pic>
        <p:nvPicPr>
          <p:cNvPr id="7" name="Picture 6">
            <a:extLst>
              <a:ext uri="{FF2B5EF4-FFF2-40B4-BE49-F238E27FC236}">
                <a16:creationId xmlns:a16="http://schemas.microsoft.com/office/drawing/2014/main" id="{A0DCE057-809C-4617-BC15-01ECDB167CB7}"/>
              </a:ext>
            </a:extLst>
          </p:cNvPr>
          <p:cNvPicPr>
            <a:picLocks noChangeAspect="1"/>
          </p:cNvPicPr>
          <p:nvPr/>
        </p:nvPicPr>
        <p:blipFill>
          <a:blip r:embed="rId2"/>
          <a:stretch>
            <a:fillRect/>
          </a:stretch>
        </p:blipFill>
        <p:spPr>
          <a:xfrm>
            <a:off x="1915313" y="1884373"/>
            <a:ext cx="415165" cy="431446"/>
          </a:xfrm>
          <a:prstGeom prst="rect">
            <a:avLst/>
          </a:prstGeom>
        </p:spPr>
      </p:pic>
    </p:spTree>
    <p:extLst>
      <p:ext uri="{BB962C8B-B14F-4D97-AF65-F5344CB8AC3E}">
        <p14:creationId xmlns:p14="http://schemas.microsoft.com/office/powerpoint/2010/main" val="3544410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BE63-E608-4F6C-A4C8-622F9B33491B}"/>
              </a:ext>
            </a:extLst>
          </p:cNvPr>
          <p:cNvSpPr>
            <a:spLocks noGrp="1"/>
          </p:cNvSpPr>
          <p:nvPr>
            <p:ph type="title"/>
          </p:nvPr>
        </p:nvSpPr>
        <p:spPr/>
        <p:txBody>
          <a:bodyPr/>
          <a:lstStyle/>
          <a:p>
            <a:r>
              <a:rPr lang="en-CA" dirty="0"/>
              <a:t>Entering </a:t>
            </a:r>
            <a:r>
              <a:rPr lang="en-CA" dirty="0" err="1"/>
              <a:t>Gamesheet</a:t>
            </a:r>
            <a:r>
              <a:rPr lang="en-CA" dirty="0"/>
              <a:t> Scores</a:t>
            </a:r>
          </a:p>
        </p:txBody>
      </p:sp>
      <p:sp>
        <p:nvSpPr>
          <p:cNvPr id="3" name="Content Placeholder 2">
            <a:extLst>
              <a:ext uri="{FF2B5EF4-FFF2-40B4-BE49-F238E27FC236}">
                <a16:creationId xmlns:a16="http://schemas.microsoft.com/office/drawing/2014/main" id="{BF0F17AD-3B2D-4584-BD81-7A204BE367DB}"/>
              </a:ext>
            </a:extLst>
          </p:cNvPr>
          <p:cNvSpPr>
            <a:spLocks noGrp="1"/>
          </p:cNvSpPr>
          <p:nvPr>
            <p:ph idx="1"/>
          </p:nvPr>
        </p:nvSpPr>
        <p:spPr>
          <a:xfrm>
            <a:off x="677334" y="1468825"/>
            <a:ext cx="8596668" cy="5122806"/>
          </a:xfrm>
        </p:spPr>
        <p:txBody>
          <a:bodyPr>
            <a:normAutofit/>
          </a:bodyPr>
          <a:lstStyle/>
          <a:p>
            <a:r>
              <a:rPr lang="en-CA" dirty="0"/>
              <a:t>For exhibition </a:t>
            </a:r>
            <a:r>
              <a:rPr lang="en-CA" b="1" dirty="0"/>
              <a:t>and </a:t>
            </a:r>
            <a:r>
              <a:rPr lang="en-CA" dirty="0"/>
              <a:t>regular league games, enter the scores and the stats. Having followed the steps up to this point, all you need to do is scroll down and fill in the fields with your information. </a:t>
            </a:r>
          </a:p>
          <a:p>
            <a:r>
              <a:rPr lang="en-CA" dirty="0"/>
              <a:t>Make sure you have saved a copy of the </a:t>
            </a:r>
            <a:r>
              <a:rPr lang="en-CA" dirty="0" err="1"/>
              <a:t>gamesheet</a:t>
            </a:r>
            <a:r>
              <a:rPr lang="en-CA" dirty="0"/>
              <a:t> and any referee (incident) reports if any to a file location. It can be a PDF or a picture format.</a:t>
            </a:r>
          </a:p>
          <a:p>
            <a:endParaRPr lang="en-CA" dirty="0"/>
          </a:p>
          <a:p>
            <a:endParaRPr lang="en-CA" dirty="0"/>
          </a:p>
          <a:p>
            <a:endParaRPr lang="en-CA" dirty="0"/>
          </a:p>
        </p:txBody>
      </p:sp>
    </p:spTree>
    <p:extLst>
      <p:ext uri="{BB962C8B-B14F-4D97-AF65-F5344CB8AC3E}">
        <p14:creationId xmlns:p14="http://schemas.microsoft.com/office/powerpoint/2010/main" val="908137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BE63-E608-4F6C-A4C8-622F9B33491B}"/>
              </a:ext>
            </a:extLst>
          </p:cNvPr>
          <p:cNvSpPr>
            <a:spLocks noGrp="1"/>
          </p:cNvSpPr>
          <p:nvPr>
            <p:ph type="title"/>
          </p:nvPr>
        </p:nvSpPr>
        <p:spPr>
          <a:xfrm>
            <a:off x="677334" y="609600"/>
            <a:ext cx="8596668" cy="710317"/>
          </a:xfrm>
        </p:spPr>
        <p:txBody>
          <a:bodyPr/>
          <a:lstStyle/>
          <a:p>
            <a:r>
              <a:rPr lang="en-CA" dirty="0"/>
              <a:t>Uploading </a:t>
            </a:r>
            <a:r>
              <a:rPr lang="en-CA" dirty="0" err="1"/>
              <a:t>Gamesheets</a:t>
            </a:r>
            <a:endParaRPr lang="en-CA" dirty="0"/>
          </a:p>
        </p:txBody>
      </p:sp>
      <p:sp>
        <p:nvSpPr>
          <p:cNvPr id="3" name="Content Placeholder 2">
            <a:extLst>
              <a:ext uri="{FF2B5EF4-FFF2-40B4-BE49-F238E27FC236}">
                <a16:creationId xmlns:a16="http://schemas.microsoft.com/office/drawing/2014/main" id="{BF0F17AD-3B2D-4584-BD81-7A204BE367DB}"/>
              </a:ext>
            </a:extLst>
          </p:cNvPr>
          <p:cNvSpPr>
            <a:spLocks noGrp="1"/>
          </p:cNvSpPr>
          <p:nvPr>
            <p:ph idx="1"/>
          </p:nvPr>
        </p:nvSpPr>
        <p:spPr>
          <a:xfrm>
            <a:off x="677334" y="1419314"/>
            <a:ext cx="8596668" cy="4732104"/>
          </a:xfrm>
        </p:spPr>
        <p:txBody>
          <a:bodyPr>
            <a:normAutofit/>
          </a:bodyPr>
          <a:lstStyle/>
          <a:p>
            <a:r>
              <a:rPr lang="en-CA" dirty="0"/>
              <a:t>Click on “Browse”</a:t>
            </a:r>
          </a:p>
          <a:p>
            <a:endParaRPr lang="en-CA" dirty="0"/>
          </a:p>
          <a:p>
            <a:endParaRPr lang="en-CA" dirty="0"/>
          </a:p>
          <a:p>
            <a:endParaRPr lang="en-CA" dirty="0"/>
          </a:p>
          <a:p>
            <a:endParaRPr lang="en-CA" dirty="0"/>
          </a:p>
          <a:p>
            <a:endParaRPr lang="en-CA" dirty="0"/>
          </a:p>
          <a:p>
            <a:r>
              <a:rPr lang="en-CA" dirty="0"/>
              <a:t>Locate the </a:t>
            </a:r>
            <a:r>
              <a:rPr lang="en-CA" dirty="0" err="1"/>
              <a:t>gamesheet</a:t>
            </a:r>
            <a:r>
              <a:rPr lang="en-CA" dirty="0"/>
              <a:t> file you saved.</a:t>
            </a:r>
          </a:p>
          <a:p>
            <a:r>
              <a:rPr lang="en-CA" dirty="0"/>
              <a:t>Click on Upload File and wait for the </a:t>
            </a:r>
            <a:r>
              <a:rPr lang="en-CA" dirty="0" err="1"/>
              <a:t>gamesheet</a:t>
            </a:r>
            <a:r>
              <a:rPr lang="en-CA" dirty="0"/>
              <a:t> to electronically attach.</a:t>
            </a:r>
          </a:p>
          <a:p>
            <a:r>
              <a:rPr lang="en-CA" dirty="0"/>
              <a:t>If there are referee reports to attach, follow the same steps but under File Type select Incident Report or Other and click on Upload File</a:t>
            </a:r>
          </a:p>
          <a:p>
            <a:r>
              <a:rPr lang="en-CA" dirty="0"/>
              <a:t>If you choose Other please add an explanation or note.</a:t>
            </a:r>
          </a:p>
          <a:p>
            <a:endParaRPr lang="en-CA" dirty="0"/>
          </a:p>
          <a:p>
            <a:endParaRPr lang="en-CA" dirty="0"/>
          </a:p>
        </p:txBody>
      </p:sp>
      <p:pic>
        <p:nvPicPr>
          <p:cNvPr id="4" name="Picture 3">
            <a:extLst>
              <a:ext uri="{FF2B5EF4-FFF2-40B4-BE49-F238E27FC236}">
                <a16:creationId xmlns:a16="http://schemas.microsoft.com/office/drawing/2014/main" id="{5E0B312C-78BA-460B-92D4-E32BB36CE229}"/>
              </a:ext>
            </a:extLst>
          </p:cNvPr>
          <p:cNvPicPr>
            <a:picLocks noChangeAspect="1"/>
          </p:cNvPicPr>
          <p:nvPr/>
        </p:nvPicPr>
        <p:blipFill>
          <a:blip r:embed="rId2"/>
          <a:stretch>
            <a:fillRect/>
          </a:stretch>
        </p:blipFill>
        <p:spPr>
          <a:xfrm>
            <a:off x="1218217" y="1930400"/>
            <a:ext cx="1829090" cy="1861179"/>
          </a:xfrm>
          <a:prstGeom prst="rect">
            <a:avLst/>
          </a:prstGeom>
        </p:spPr>
      </p:pic>
    </p:spTree>
    <p:extLst>
      <p:ext uri="{BB962C8B-B14F-4D97-AF65-F5344CB8AC3E}">
        <p14:creationId xmlns:p14="http://schemas.microsoft.com/office/powerpoint/2010/main" val="41839045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176</TotalTime>
  <Words>535</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RAMP Website</vt:lpstr>
      <vt:lpstr>Login</vt:lpstr>
      <vt:lpstr>Login</vt:lpstr>
      <vt:lpstr>Navigating the Dashboard – Entering Rosters</vt:lpstr>
      <vt:lpstr>Entering Staff Members</vt:lpstr>
      <vt:lpstr>Navigating the Dashboard – Entering Scores</vt:lpstr>
      <vt:lpstr>Navigating the Dashboard – Entering Scores</vt:lpstr>
      <vt:lpstr>Entering Gamesheet Scores</vt:lpstr>
      <vt:lpstr>Uploading Gamesheets</vt:lpstr>
      <vt:lpstr>Uploading Gamesheets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RAMP Website</dc:title>
  <dc:creator>Lisa B</dc:creator>
  <cp:lastModifiedBy>Lisa Burletoff</cp:lastModifiedBy>
  <cp:revision>21</cp:revision>
  <dcterms:created xsi:type="dcterms:W3CDTF">2017-10-12T04:39:38Z</dcterms:created>
  <dcterms:modified xsi:type="dcterms:W3CDTF">2019-10-04T02:25:57Z</dcterms:modified>
</cp:coreProperties>
</file>